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40" r:id="rId2"/>
    <p:sldId id="256" r:id="rId3"/>
    <p:sldId id="257" r:id="rId4"/>
    <p:sldId id="258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43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>
        <p:guide orient="horz" pos="2160"/>
        <p:guide pos="43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49A7A-210E-4B27-B552-0536813EABC7}" type="datetimeFigureOut">
              <a:rPr lang="ru-RU" smtClean="0"/>
              <a:t>29.12.2021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5FBE2-E253-43E9-B3F4-DA5A81EB94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5481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49A7A-210E-4B27-B552-0536813EABC7}" type="datetimeFigureOut">
              <a:rPr lang="ru-RU" smtClean="0"/>
              <a:t>29.12.2021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5FBE2-E253-43E9-B3F4-DA5A81EB94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3821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49A7A-210E-4B27-B552-0536813EABC7}" type="datetimeFigureOut">
              <a:rPr lang="ru-RU" smtClean="0"/>
              <a:t>29.12.2021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5FBE2-E253-43E9-B3F4-DA5A81EB94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7771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49A7A-210E-4B27-B552-0536813EABC7}" type="datetimeFigureOut">
              <a:rPr lang="ru-RU" smtClean="0"/>
              <a:t>29.12.2021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5FBE2-E253-43E9-B3F4-DA5A81EB94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1894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49A7A-210E-4B27-B552-0536813EABC7}" type="datetimeFigureOut">
              <a:rPr lang="ru-RU" smtClean="0"/>
              <a:t>29.12.2021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5FBE2-E253-43E9-B3F4-DA5A81EB94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9529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49A7A-210E-4B27-B552-0536813EABC7}" type="datetimeFigureOut">
              <a:rPr lang="ru-RU" smtClean="0"/>
              <a:t>29.12.2021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5FBE2-E253-43E9-B3F4-DA5A81EB94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8653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49A7A-210E-4B27-B552-0536813EABC7}" type="datetimeFigureOut">
              <a:rPr lang="ru-RU" smtClean="0"/>
              <a:t>29.12.2021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5FBE2-E253-43E9-B3F4-DA5A81EB94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7783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49A7A-210E-4B27-B552-0536813EABC7}" type="datetimeFigureOut">
              <a:rPr lang="ru-RU" smtClean="0"/>
              <a:t>29.12.2021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5FBE2-E253-43E9-B3F4-DA5A81EB94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5964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49A7A-210E-4B27-B552-0536813EABC7}" type="datetimeFigureOut">
              <a:rPr lang="ru-RU" smtClean="0"/>
              <a:t>29.12.2021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5FBE2-E253-43E9-B3F4-DA5A81EB94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8020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49A7A-210E-4B27-B552-0536813EABC7}" type="datetimeFigureOut">
              <a:rPr lang="ru-RU" smtClean="0"/>
              <a:t>29.12.2021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5FBE2-E253-43E9-B3F4-DA5A81EB94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8727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49A7A-210E-4B27-B552-0536813EABC7}" type="datetimeFigureOut">
              <a:rPr lang="ru-RU" smtClean="0"/>
              <a:t>29.12.2021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5FBE2-E253-43E9-B3F4-DA5A81EB94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2892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D49A7A-210E-4B27-B552-0536813EABC7}" type="datetimeFigureOut">
              <a:rPr lang="ru-RU" smtClean="0"/>
              <a:t>29.12.2021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F5FBE2-E253-43E9-B3F4-DA5A81EB94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360598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8E90020-1C8A-4941-AE76-B778C4F092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8"/>
            <a:ext cx="10515600" cy="2141005"/>
          </a:xfrm>
        </p:spPr>
        <p:txBody>
          <a:bodyPr/>
          <a:lstStyle/>
          <a:p>
            <a:pPr algn="ctr"/>
            <a:r>
              <a:rPr lang="ru-RU" dirty="0"/>
              <a:t>Суфлёр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1014238-4246-4527-90F6-5D5D4B5E0898}"/>
              </a:ext>
            </a:extLst>
          </p:cNvPr>
          <p:cNvSpPr txBox="1"/>
          <p:nvPr/>
        </p:nvSpPr>
        <p:spPr>
          <a:xfrm>
            <a:off x="383822" y="2050534"/>
            <a:ext cx="11627556" cy="44579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167005" lvl="0" indent="-34290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Times New Roman" panose="02020603050405020304" pitchFamily="18" charset="0"/>
              </a:rPr>
              <a:t>Рекомендуем воспользоваться шаблоном суфлёра Power Point.</a:t>
            </a:r>
          </a:p>
          <a:p>
            <a:pPr marL="342900" marR="167005" lvl="0" indent="-34290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Times New Roman" panose="02020603050405020304" pitchFamily="18" charset="0"/>
              </a:rPr>
              <a:t>Суфлер выполняется в Power Point в формате </a:t>
            </a:r>
            <a:r>
              <a:rPr kumimoji="0" lang="ru-RU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Times New Roman" panose="02020603050405020304" pitchFamily="18" charset="0"/>
              </a:rPr>
              <a:t>pptx</a:t>
            </a: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marR="167005" lvl="0" indent="-34290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Times New Roman" panose="02020603050405020304" pitchFamily="18" charset="0"/>
              </a:rPr>
              <a:t>Размер слайда «Широкоэкранный (16:9)».</a:t>
            </a:r>
          </a:p>
          <a:p>
            <a:pPr marL="342900" marR="167005" lvl="0" indent="-34290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Times New Roman" panose="02020603050405020304" pitchFamily="18" charset="0"/>
              </a:rPr>
              <a:t>Суфлер должен быть на чёрном фоне.</a:t>
            </a:r>
          </a:p>
          <a:p>
            <a:pPr marL="342900" marR="167005" lvl="0" indent="-34290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Times New Roman" panose="02020603050405020304" pitchFamily="18" charset="0"/>
              </a:rPr>
              <a:t>Слайды в суфлере должны соответствовать слайдам в презентации.</a:t>
            </a:r>
          </a:p>
          <a:p>
            <a:pPr marL="342900" marR="167005" lvl="0" indent="-34290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Times New Roman" panose="02020603050405020304" pitchFamily="18" charset="0"/>
              </a:rPr>
              <a:t>На слайде суфлера должен быть сверху, слева указан номер слайда (44 кегль). Под номером должен быть текст слайда (не ниже 28 </a:t>
            </a:r>
            <a:r>
              <a:rPr kumimoji="0" lang="ru-RU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Times New Roman" panose="02020603050405020304" pitchFamily="18" charset="0"/>
              </a:rPr>
              <a:t>пт</a:t>
            </a: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342900" marR="167005" lvl="0" indent="-34290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Times New Roman" panose="02020603050405020304" pitchFamily="18" charset="0"/>
              </a:rPr>
              <a:t>Интервал у текста 1,0.</a:t>
            </a:r>
          </a:p>
        </p:txBody>
      </p:sp>
    </p:spTree>
    <p:extLst>
      <p:ext uri="{BB962C8B-B14F-4D97-AF65-F5344CB8AC3E}">
        <p14:creationId xmlns:p14="http://schemas.microsoft.com/office/powerpoint/2010/main" val="14964189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6883943-F9D0-42FA-ADFB-0491682B48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2559" y="288448"/>
            <a:ext cx="11097087" cy="821847"/>
          </a:xfrm>
        </p:spPr>
        <p:txBody>
          <a:bodyPr>
            <a:noAutofit/>
          </a:bodyPr>
          <a:lstStyle/>
          <a:p>
            <a:pPr algn="l"/>
            <a:r>
              <a:rPr lang="ru-RU" sz="4400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№ слайда </a:t>
            </a:r>
            <a:r>
              <a:rPr lang="ru-RU" sz="4400" dirty="0">
                <a:solidFill>
                  <a:srgbClr val="FFFF66"/>
                </a:solidFill>
                <a:latin typeface="+mn-lt"/>
                <a:cs typeface="Times New Roman" panose="02020603050405020304" pitchFamily="18" charset="0"/>
              </a:rPr>
              <a:t>(44 кегль)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547D256-0702-439A-B6E4-4BCFA88DE3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2560" y="1249455"/>
            <a:ext cx="11097086" cy="5186932"/>
          </a:xfrm>
        </p:spPr>
        <p:txBody>
          <a:bodyPr>
            <a:normAutofit/>
          </a:bodyPr>
          <a:lstStyle/>
          <a:p>
            <a:pPr algn="l"/>
            <a:r>
              <a:rPr lang="ru-RU" sz="2800" dirty="0">
                <a:latin typeface="+mj-lt"/>
                <a:cs typeface="Times New Roman" panose="02020603050405020304" pitchFamily="18" charset="0"/>
              </a:rPr>
              <a:t>Текст слайда </a:t>
            </a:r>
            <a:r>
              <a:rPr lang="ru-RU" sz="2800" dirty="0">
                <a:solidFill>
                  <a:srgbClr val="FFFF66"/>
                </a:solidFill>
                <a:latin typeface="+mj-lt"/>
                <a:cs typeface="Times New Roman" panose="02020603050405020304" pitchFamily="18" charset="0"/>
              </a:rPr>
              <a:t>от 32 кегль</a:t>
            </a:r>
          </a:p>
        </p:txBody>
      </p:sp>
    </p:spTree>
    <p:extLst>
      <p:ext uri="{BB962C8B-B14F-4D97-AF65-F5344CB8AC3E}">
        <p14:creationId xmlns:p14="http://schemas.microsoft.com/office/powerpoint/2010/main" val="5713201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6883943-F9D0-42FA-ADFB-0491682B48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0315" y="288448"/>
            <a:ext cx="11079331" cy="821847"/>
          </a:xfrm>
        </p:spPr>
        <p:txBody>
          <a:bodyPr>
            <a:noAutofit/>
          </a:bodyPr>
          <a:lstStyle/>
          <a:p>
            <a:pPr algn="l"/>
            <a:r>
              <a:rPr lang="ru-RU" sz="4400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№ слайда </a:t>
            </a:r>
            <a:endParaRPr lang="ru-RU" sz="4400" dirty="0">
              <a:solidFill>
                <a:srgbClr val="FFFF66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547D256-0702-439A-B6E4-4BCFA88DE3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0316" y="1249455"/>
            <a:ext cx="11079330" cy="5186932"/>
          </a:xfrm>
        </p:spPr>
        <p:txBody>
          <a:bodyPr>
            <a:normAutofit/>
          </a:bodyPr>
          <a:lstStyle/>
          <a:p>
            <a:pPr algn="l"/>
            <a:r>
              <a:rPr lang="ru-RU" sz="2800" dirty="0">
                <a:latin typeface="+mj-lt"/>
                <a:cs typeface="Times New Roman" panose="02020603050405020304" pitchFamily="18" charset="0"/>
              </a:rPr>
              <a:t>Спасибо за внимание!!!</a:t>
            </a:r>
            <a:endParaRPr lang="ru-RU" sz="2800" dirty="0">
              <a:solidFill>
                <a:srgbClr val="FFFF66"/>
              </a:solidFill>
              <a:latin typeface="+mj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15264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941034" y="174084"/>
            <a:ext cx="7146002" cy="7017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Verdana" panose="020B0604030504040204" pitchFamily="34" charset="0"/>
                <a:cs typeface="+mn-cs"/>
              </a:rPr>
              <a:t>Слайд 2</a:t>
            </a:r>
          </a:p>
        </p:txBody>
      </p:sp>
      <p:cxnSp>
        <p:nvCxnSpPr>
          <p:cNvPr id="8" name="Прямая соединительная линия 7"/>
          <p:cNvCxnSpPr>
            <a:cxnSpLocks/>
          </p:cNvCxnSpPr>
          <p:nvPr/>
        </p:nvCxnSpPr>
        <p:spPr>
          <a:xfrm>
            <a:off x="1027610" y="937728"/>
            <a:ext cx="1067315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Прямоугольник 2"/>
          <p:cNvSpPr/>
          <p:nvPr/>
        </p:nvSpPr>
        <p:spPr>
          <a:xfrm>
            <a:off x="355108" y="1046217"/>
            <a:ext cx="1154097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450215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Times New Roman" panose="02020603050405020304" pitchFamily="18" charset="0"/>
              </a:rPr>
              <a:t>Именно поэтому перед системой образования сегодня встаёт новая проблема – подготовить подрастающее поколение к самостоятельному принятию решений и ответственным действиям, профессиональной деятельности в высоко информационной среде.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355108" y="3724587"/>
            <a:ext cx="1160829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Times New Roman" panose="02020603050405020304" pitchFamily="18" charset="0"/>
              </a:rPr>
              <a:t>Что мы понимаем под информатизацией?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Times New Roman" panose="02020603050405020304" pitchFamily="18" charset="0"/>
              </a:rPr>
              <a:t>Это комплекс мер, направленных на обеспечение полного использования достоверного, исчерпывающего и оперативного знания во всех видах человеческой деятельности. Главную роль в этом процессе играет интеллект и знания.</a:t>
            </a:r>
          </a:p>
        </p:txBody>
      </p:sp>
    </p:spTree>
    <p:extLst>
      <p:ext uri="{BB962C8B-B14F-4D97-AF65-F5344CB8AC3E}">
        <p14:creationId xmlns:p14="http://schemas.microsoft.com/office/powerpoint/2010/main" val="700943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</TotalTime>
  <Words>156</Words>
  <Application>Microsoft Office PowerPoint</Application>
  <PresentationFormat>Широкоэкранный</PresentationFormat>
  <Paragraphs>16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Суфлёр</vt:lpstr>
      <vt:lpstr>№ слайда (44 кегль)</vt:lpstr>
      <vt:lpstr>№ слайда 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№ слайда (44 кегль)</dc:title>
  <dc:creator>анастасия сорокина</dc:creator>
  <cp:lastModifiedBy>анастасия сорокина</cp:lastModifiedBy>
  <cp:revision>6</cp:revision>
  <dcterms:created xsi:type="dcterms:W3CDTF">2021-09-29T16:54:28Z</dcterms:created>
  <dcterms:modified xsi:type="dcterms:W3CDTF">2021-12-29T08:32:59Z</dcterms:modified>
</cp:coreProperties>
</file>